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267" r:id="rId4"/>
    <p:sldId id="268" r:id="rId5"/>
    <p:sldId id="269" r:id="rId6"/>
    <p:sldId id="270" r:id="rId7"/>
    <p:sldId id="264" r:id="rId8"/>
    <p:sldId id="263" r:id="rId9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556" autoAdjust="0"/>
  </p:normalViewPr>
  <p:slideViewPr>
    <p:cSldViewPr>
      <p:cViewPr varScale="1">
        <p:scale>
          <a:sx n="157" d="100"/>
          <a:sy n="157" d="100"/>
        </p:scale>
        <p:origin x="156" y="3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35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76672" y="179512"/>
            <a:ext cx="4752528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301208" y="179512"/>
            <a:ext cx="108012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A442F-BE82-4B5A-943A-0DA94ED29E59}" type="datetimeFigureOut"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12.06.2024</a:t>
            </a:fld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76672" y="8532440"/>
            <a:ext cx="504056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61248" y="8532440"/>
            <a:ext cx="7200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125BC-28D1-403A-9ED0-9FCD04001FB1}" type="slidenum"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840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124744" y="154360"/>
            <a:ext cx="4608512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805264" y="154360"/>
            <a:ext cx="883568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1EACB-8D12-49F2-9088-5A635C50DDBD}" type="datetimeFigureOut">
              <a:rPr lang="de-DE" smtClean="0"/>
              <a:t>12.06.2024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716" y="901824"/>
            <a:ext cx="5500644" cy="30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96752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196752" y="8532440"/>
            <a:ext cx="4536504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877272" y="8532440"/>
            <a:ext cx="81156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E3E51-A3F3-4FD4-9C75-1C612CCCCA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50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ctrTitle"/>
          </p:nvPr>
        </p:nvSpPr>
        <p:spPr>
          <a:xfrm>
            <a:off x="506934" y="771550"/>
            <a:ext cx="7737475" cy="1152128"/>
          </a:xfrm>
        </p:spPr>
        <p:txBody>
          <a:bodyPr/>
          <a:lstStyle>
            <a:lvl1pPr>
              <a:defRPr sz="3500">
                <a:solidFill>
                  <a:srgbClr val="008C4F"/>
                </a:solidFill>
              </a:defRPr>
            </a:lvl1pPr>
          </a:lstStyle>
          <a:p>
            <a:pPr lvl="0"/>
            <a:r>
              <a:rPr lang="de-DE" altLang="de-DE" noProof="0"/>
              <a:t>Mastertitelformat bearbeiten</a:t>
            </a:r>
            <a:endParaRPr lang="de-DE" altLang="de-DE" noProof="0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506934" y="2031522"/>
            <a:ext cx="7737475" cy="1782366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DE" altLang="de-DE" noProof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9858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rtikaler Titel 1"/>
          <p:cNvSpPr>
            <a:spLocks noGrp="1"/>
          </p:cNvSpPr>
          <p:nvPr>
            <p:ph type="title" orient="vert"/>
          </p:nvPr>
        </p:nvSpPr>
        <p:spPr>
          <a:xfrm rot="10800000">
            <a:off x="467545" y="843558"/>
            <a:ext cx="1979613" cy="38338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8" name="Vertikaler Textplatzhalter 2"/>
          <p:cNvSpPr>
            <a:spLocks noGrp="1"/>
          </p:cNvSpPr>
          <p:nvPr>
            <p:ph type="body" orient="vert" idx="1"/>
          </p:nvPr>
        </p:nvSpPr>
        <p:spPr>
          <a:xfrm rot="10800000">
            <a:off x="2555776" y="843558"/>
            <a:ext cx="5791200" cy="3833813"/>
          </a:xfrm>
        </p:spPr>
        <p:txBody>
          <a:bodyPr vert="eaVert"/>
          <a:lstStyle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623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94184" y="4566159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911D8C60-1F2D-4436-BF53-22882F494404}" type="datetimeFigureOut">
              <a:rPr lang="de-DE" smtClean="0"/>
              <a:pPr/>
              <a:t>12.06.2024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566159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4566159"/>
            <a:ext cx="1835224" cy="273844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3B23FF1-3F66-4904-91CE-1AE4A50506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79426" y="1283494"/>
            <a:ext cx="7923213" cy="3232472"/>
          </a:xfrm>
        </p:spPr>
        <p:txBody>
          <a:bodyPr/>
          <a:lstStyle>
            <a:lvl1pPr marL="268288" indent="-268288">
              <a:defRPr sz="2200"/>
            </a:lvl1pPr>
            <a:lvl2pPr marL="536575" indent="-282575">
              <a:spcBef>
                <a:spcPts val="600"/>
              </a:spcBef>
              <a:defRPr sz="2100"/>
            </a:lvl2pPr>
            <a:lvl3pPr marL="804863" indent="-268288">
              <a:spcBef>
                <a:spcPts val="600"/>
              </a:spcBef>
              <a:defRPr sz="2000"/>
            </a:lvl3pPr>
            <a:lvl4pPr marL="1074738" indent="-269875">
              <a:spcBef>
                <a:spcPts val="600"/>
              </a:spcBef>
              <a:defRPr sz="1800"/>
            </a:lvl4pPr>
            <a:lvl5pPr marL="1343025" indent="-269875">
              <a:spcBef>
                <a:spcPts val="600"/>
              </a:spcBef>
              <a:defRPr sz="18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9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699542"/>
            <a:ext cx="7899400" cy="5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/>
            </a:lvl1pPr>
          </a:lstStyle>
          <a:p>
            <a:pPr lvl="0"/>
            <a:r>
              <a:rPr lang="de-DE" alt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9692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008" y="3134370"/>
            <a:ext cx="7772400" cy="123758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2008" y="1851670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2833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479426" y="1283494"/>
            <a:ext cx="3884613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1" name="Inhaltsplatzhalter 3"/>
          <p:cNvSpPr>
            <a:spLocks noGrp="1"/>
          </p:cNvSpPr>
          <p:nvPr>
            <p:ph sz="half" idx="2"/>
          </p:nvPr>
        </p:nvSpPr>
        <p:spPr>
          <a:xfrm>
            <a:off x="4516438" y="1283494"/>
            <a:ext cx="38862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699542"/>
            <a:ext cx="7899400" cy="5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8965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2826" y="1275606"/>
            <a:ext cx="3873494" cy="7560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700" y="2139702"/>
            <a:ext cx="3851275" cy="2592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499994" y="1275606"/>
            <a:ext cx="3888431" cy="75608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499994" y="2139702"/>
            <a:ext cx="3888431" cy="2592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699542"/>
            <a:ext cx="7899400" cy="5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25950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699542"/>
            <a:ext cx="7899400" cy="5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49322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699542"/>
            <a:ext cx="3008313" cy="64807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699542"/>
            <a:ext cx="4813374" cy="410445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19622"/>
            <a:ext cx="3008313" cy="3384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9066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757296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245936"/>
            <a:ext cx="5486400" cy="5400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"/>
          </p:nvPr>
        </p:nvSpPr>
        <p:spPr>
          <a:xfrm>
            <a:off x="1792288" y="699541"/>
            <a:ext cx="5486400" cy="300298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905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ertikaler Textplatzhalter 2"/>
          <p:cNvSpPr>
            <a:spLocks noGrp="1"/>
          </p:cNvSpPr>
          <p:nvPr>
            <p:ph type="body" orient="vert" idx="1"/>
          </p:nvPr>
        </p:nvSpPr>
        <p:spPr>
          <a:xfrm rot="10800000">
            <a:off x="479426" y="1337518"/>
            <a:ext cx="7923213" cy="339447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699542"/>
            <a:ext cx="7899400" cy="5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69858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5"/>
          <p:cNvSpPr>
            <a:spLocks noChangeArrowheads="1"/>
          </p:cNvSpPr>
          <p:nvPr/>
        </p:nvSpPr>
        <p:spPr bwMode="auto">
          <a:xfrm>
            <a:off x="8583614" y="0"/>
            <a:ext cx="561975" cy="51435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de-DE"/>
          </a:p>
        </p:txBody>
      </p:sp>
      <p:pic>
        <p:nvPicPr>
          <p:cNvPr id="7" name="Picture 59" descr="Logo_TUC_de_RGB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059231" cy="56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467544" y="4763928"/>
            <a:ext cx="38877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000" dirty="0">
                <a:solidFill>
                  <a:srgbClr val="808080"/>
                </a:solidFill>
                <a:latin typeface="Arial Unicode MS" pitchFamily="34" charset="-128"/>
              </a:rPr>
              <a:t>Vorname Name</a:t>
            </a:r>
          </a:p>
          <a:p>
            <a:r>
              <a:rPr lang="de-DE" altLang="de-DE" sz="1000" dirty="0">
                <a:solidFill>
                  <a:srgbClr val="808080"/>
                </a:solidFill>
                <a:latin typeface="Arial Unicode MS" pitchFamily="34" charset="-128"/>
              </a:rPr>
              <a:t>Institut für Elektrische Energietechnik und Energiesysteme</a:t>
            </a: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4438651" y="4803998"/>
            <a:ext cx="39592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dirty="0">
                <a:solidFill>
                  <a:srgbClr val="808080"/>
                </a:solidFill>
                <a:latin typeface="Arial" charset="0"/>
              </a:rPr>
              <a:t>	</a:t>
            </a:r>
            <a:r>
              <a:rPr lang="de-DE" altLang="de-DE" sz="1000" dirty="0">
                <a:solidFill>
                  <a:srgbClr val="808080"/>
                </a:solidFill>
              </a:rPr>
              <a:t>Vortragstitel</a:t>
            </a:r>
          </a:p>
        </p:txBody>
      </p:sp>
      <p:sp>
        <p:nvSpPr>
          <p:cNvPr id="13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699542"/>
            <a:ext cx="7899400" cy="5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5" name="Rectangle 5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6" y="1283494"/>
            <a:ext cx="7923213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Textmasterformate durch Klicken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endParaRPr lang="de-DE" altLang="de-DE" dirty="0"/>
          </a:p>
        </p:txBody>
      </p:sp>
      <p:sp>
        <p:nvSpPr>
          <p:cNvPr id="12" name="Text Box 44"/>
          <p:cNvSpPr txBox="1">
            <a:spLocks noChangeArrowheads="1"/>
          </p:cNvSpPr>
          <p:nvPr userDrawn="1"/>
        </p:nvSpPr>
        <p:spPr bwMode="auto">
          <a:xfrm>
            <a:off x="8640960" y="4917817"/>
            <a:ext cx="46754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fld id="{0DD27E2C-7E76-43A1-95B7-12A54070BC93}" type="slidenum">
              <a:rPr lang="de-DE" altLang="de-DE" sz="1000" smtClean="0">
                <a:solidFill>
                  <a:srgbClr val="808080"/>
                </a:solidFill>
              </a:rPr>
              <a:pPr algn="ctr">
                <a:spcBef>
                  <a:spcPct val="50000"/>
                </a:spcBef>
              </a:pPr>
              <a:t>‹Nr.›</a:t>
            </a:fld>
            <a:endParaRPr lang="de-DE" altLang="de-DE" sz="10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56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4" r:id="rId7"/>
    <p:sldLayoutId id="2147483705" r:id="rId8"/>
    <p:sldLayoutId id="2147483706" r:id="rId9"/>
    <p:sldLayoutId id="2147483707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Arial Unicode MS" panose="020B0604020202020204" pitchFamily="34" charset="-128"/>
          <a:ea typeface="Arial Unicode MS" panose="020B0604020202020204" pitchFamily="34" charset="-128"/>
          <a:cs typeface="Arial Unicode MS" panose="020B0604020202020204" pitchFamily="34" charset="-128"/>
        </a:defRPr>
      </a:lvl1pPr>
    </p:titleStyle>
    <p:bodyStyle>
      <a:lvl1pPr marL="268288" indent="-268288" algn="l" defTabSz="914400" rtl="0" eaLnBrk="1" latinLnBrk="0" hangingPunct="1">
        <a:spcBef>
          <a:spcPct val="20000"/>
        </a:spcBef>
        <a:buClr>
          <a:srgbClr val="008C4F"/>
        </a:buClr>
        <a:buSzPct val="110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 Unicode MS" panose="020B0604020202020204" pitchFamily="34" charset="-128"/>
          <a:ea typeface="Arial Unicode MS" panose="020B0604020202020204" pitchFamily="34" charset="-128"/>
          <a:cs typeface="Arial Unicode MS" panose="020B0604020202020204" pitchFamily="34" charset="-128"/>
        </a:defRPr>
      </a:lvl1pPr>
      <a:lvl2pPr marL="536575" indent="-282575" algn="l" defTabSz="914400" rtl="0" eaLnBrk="1" latinLnBrk="0" hangingPunct="1">
        <a:spcBef>
          <a:spcPct val="20000"/>
        </a:spcBef>
        <a:buClrTx/>
        <a:buFont typeface="Wingdings" panose="05000000000000000000" pitchFamily="2" charset="2"/>
        <a:buChar char="§"/>
        <a:defRPr sz="26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8288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tabLst/>
        <a:defRPr sz="2400" kern="1200">
          <a:solidFill>
            <a:schemeClr val="tx1"/>
          </a:solidFill>
          <a:latin typeface="Arial Unicode MS" panose="020B0604020202020204" pitchFamily="34" charset="-128"/>
          <a:ea typeface="Arial Unicode MS" panose="020B0604020202020204" pitchFamily="34" charset="-128"/>
          <a:cs typeface="Arial Unicode MS" panose="020B0604020202020204" pitchFamily="34" charset="-128"/>
        </a:defRPr>
      </a:lvl3pPr>
      <a:lvl4pPr marL="1071563" indent="-228600" algn="l" defTabSz="914400" rtl="0" eaLnBrk="1" latinLnBrk="0" hangingPunct="1">
        <a:spcBef>
          <a:spcPct val="20000"/>
        </a:spcBef>
        <a:buClrTx/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Arial Unicode MS" panose="020B0604020202020204" pitchFamily="34" charset="-128"/>
          <a:ea typeface="Arial Unicode MS" panose="020B0604020202020204" pitchFamily="34" charset="-128"/>
          <a:cs typeface="Arial Unicode MS" panose="020B0604020202020204" pitchFamily="34" charset="-128"/>
        </a:defRPr>
      </a:lvl4pPr>
      <a:lvl5pPr marL="1165225" indent="-265113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el 2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Titel des Vortrages	</a:t>
            </a:r>
          </a:p>
        </p:txBody>
      </p:sp>
      <p:sp>
        <p:nvSpPr>
          <p:cNvPr id="25" name="Untertitel 2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Vorname Name</a:t>
            </a:r>
          </a:p>
          <a:p>
            <a:endParaRPr lang="de-DE" dirty="0"/>
          </a:p>
          <a:p>
            <a:r>
              <a:rPr lang="de-DE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708039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AC8C226-869B-40AF-98B4-5C70EC6B7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  <a:p>
            <a:r>
              <a:rPr lang="de-DE" dirty="0"/>
              <a:t>Text</a:t>
            </a:r>
          </a:p>
          <a:p>
            <a:r>
              <a:rPr lang="de-DE" dirty="0"/>
              <a:t>Text</a:t>
            </a:r>
          </a:p>
          <a:p>
            <a:r>
              <a:rPr lang="de-DE" dirty="0"/>
              <a:t>…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BCAB82-76BE-47FB-A441-A09299BD6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331452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EDCD27C-4763-40E4-8B63-CB788C943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  <a:p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Text</a:t>
            </a:r>
          </a:p>
          <a:p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Text</a:t>
            </a:r>
          </a:p>
          <a:p>
            <a:r>
              <a:rPr lang="de-DE" dirty="0">
                <a:solidFill>
                  <a:schemeClr val="bg1">
                    <a:lumMod val="85000"/>
                  </a:schemeClr>
                </a:solidFill>
              </a:rPr>
              <a:t>…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202283E-6D5A-4371-BF77-7F51A078D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630700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64A2E12-AB1F-4974-862D-543A429DB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 Text sind drei Ebenen definiert.</a:t>
            </a:r>
          </a:p>
          <a:p>
            <a:r>
              <a:rPr lang="de-DE" dirty="0"/>
              <a:t>Die Schriftgroße darf nicht kleiner als 20 sein.</a:t>
            </a:r>
          </a:p>
          <a:p>
            <a:r>
              <a:rPr lang="de-DE" dirty="0"/>
              <a:t>Auf die Folien gehören keine Sätze nur Stichpunkte.</a:t>
            </a:r>
          </a:p>
          <a:p>
            <a:r>
              <a:rPr lang="de-DE" dirty="0"/>
              <a:t>Die Präsentation sollte nicht länger als 20 Minuten sein. </a:t>
            </a:r>
          </a:p>
          <a:p>
            <a:r>
              <a:rPr lang="de-DE" dirty="0"/>
              <a:t>Pro Folie sollte eine Redezeit von 1-2 Minuten eingeplant werden.</a:t>
            </a:r>
          </a:p>
          <a:p>
            <a:r>
              <a:rPr lang="de-DE" dirty="0"/>
              <a:t>…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E6CD0F7-D7C9-4A48-BB88-A2E8EC009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</a:t>
            </a:r>
          </a:p>
        </p:txBody>
      </p:sp>
    </p:spTree>
    <p:extLst>
      <p:ext uri="{BB962C8B-B14F-4D97-AF65-F5344CB8AC3E}">
        <p14:creationId xmlns:p14="http://schemas.microsoft.com/office/powerpoint/2010/main" val="1459206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D4140D6-814D-4EDC-A2C7-1159105B6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Quellenangabe bei Abbildungen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E7E09C0-4764-44BC-9ACF-9491EDD24DC5}"/>
              </a:ext>
            </a:extLst>
          </p:cNvPr>
          <p:cNvSpPr/>
          <p:nvPr/>
        </p:nvSpPr>
        <p:spPr>
          <a:xfrm>
            <a:off x="1807868" y="1419622"/>
            <a:ext cx="4988712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Abbildung</a:t>
            </a:r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0940DD0-EB9B-4814-9872-C9028BAF76D5}"/>
              </a:ext>
            </a:extLst>
          </p:cNvPr>
          <p:cNvSpPr/>
          <p:nvPr/>
        </p:nvSpPr>
        <p:spPr>
          <a:xfrm>
            <a:off x="2482320" y="4166959"/>
            <a:ext cx="38999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Quelle: N. </a:t>
            </a:r>
            <a:r>
              <a:rPr lang="de-DE" sz="1200" dirty="0" err="1"/>
              <a:t>Shinohara</a:t>
            </a:r>
            <a:r>
              <a:rPr lang="de-DE" sz="1200" dirty="0"/>
              <a:t> – Wireless Power Transfer, 2018</a:t>
            </a:r>
          </a:p>
        </p:txBody>
      </p:sp>
    </p:spTree>
    <p:extLst>
      <p:ext uri="{BB962C8B-B14F-4D97-AF65-F5344CB8AC3E}">
        <p14:creationId xmlns:p14="http://schemas.microsoft.com/office/powerpoint/2010/main" val="8690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C034AF5-9F87-4EFC-9E9E-276872475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Grafiken sollen nur innerhalb des Textrahmens gesetzt werden und auf keinen Fall in den Randstreifen Ragen. </a:t>
            </a:r>
          </a:p>
          <a:p>
            <a:r>
              <a:rPr lang="de-DE" dirty="0"/>
              <a:t>Bilder müssen lesbar sein.</a:t>
            </a:r>
          </a:p>
          <a:p>
            <a:r>
              <a:rPr lang="de-DE" dirty="0"/>
              <a:t>…</a:t>
            </a:r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36C3B0E-CEB7-4F50-BE97-7137B229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</a:t>
            </a:r>
          </a:p>
        </p:txBody>
      </p:sp>
    </p:spTree>
    <p:extLst>
      <p:ext uri="{BB962C8B-B14F-4D97-AF65-F5344CB8AC3E}">
        <p14:creationId xmlns:p14="http://schemas.microsoft.com/office/powerpoint/2010/main" val="2275295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60736AD5-31AB-4F69-A02A-263FAF364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Am Ende jeder Präsentation sollte eine zusammenfassende Folie erstellt werden.</a:t>
            </a:r>
          </a:p>
          <a:p>
            <a:r>
              <a:rPr lang="de-DE" dirty="0"/>
              <a:t>…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2E2A8BB-D864-46A1-ACB9-6EE7D091A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</a:t>
            </a:r>
          </a:p>
        </p:txBody>
      </p:sp>
    </p:spTree>
    <p:extLst>
      <p:ext uri="{BB962C8B-B14F-4D97-AF65-F5344CB8AC3E}">
        <p14:creationId xmlns:p14="http://schemas.microsoft.com/office/powerpoint/2010/main" val="3869729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6742" y="2139702"/>
            <a:ext cx="6390964" cy="432048"/>
          </a:xfrm>
        </p:spPr>
        <p:txBody>
          <a:bodyPr/>
          <a:lstStyle/>
          <a:p>
            <a:r>
              <a:rPr lang="de-DE" sz="2800" dirty="0"/>
              <a:t>Vielen Dank für Ihre Aufmerksamkeit</a:t>
            </a:r>
          </a:p>
        </p:txBody>
      </p:sp>
    </p:spTree>
    <p:extLst>
      <p:ext uri="{BB962C8B-B14F-4D97-AF65-F5344CB8AC3E}">
        <p14:creationId xmlns:p14="http://schemas.microsoft.com/office/powerpoint/2010/main" val="1149050934"/>
      </p:ext>
    </p:extLst>
  </p:cSld>
  <p:clrMapOvr>
    <a:masterClrMapping/>
  </p:clrMapOvr>
</p:sld>
</file>

<file path=ppt/theme/theme1.xml><?xml version="1.0" encoding="utf-8"?>
<a:theme xmlns:a="http://schemas.openxmlformats.org/drawingml/2006/main" name="en_tuc_vorlage_tes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 Unicode MS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TU-Clausthal-Powerpoint16zu9</Template>
  <TotalTime>0</TotalTime>
  <Words>122</Words>
  <Application>Microsoft Office PowerPoint</Application>
  <PresentationFormat>Bildschirmpräsentation (16:9)</PresentationFormat>
  <Paragraphs>33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Arial Unicode MS</vt:lpstr>
      <vt:lpstr>Calibri</vt:lpstr>
      <vt:lpstr>Symbol</vt:lpstr>
      <vt:lpstr>Wingdings</vt:lpstr>
      <vt:lpstr>en_tuc_vorlage_test</vt:lpstr>
      <vt:lpstr>Titel des Vortrages </vt:lpstr>
      <vt:lpstr>Agenda</vt:lpstr>
      <vt:lpstr>Agenda</vt:lpstr>
      <vt:lpstr>Überschrift</vt:lpstr>
      <vt:lpstr>Quellenangabe bei Abbildungen </vt:lpstr>
      <vt:lpstr>Überschrift</vt:lpstr>
      <vt:lpstr>Fazit</vt:lpstr>
      <vt:lpstr>Vielen Dank für Ihre Aufmerksamkeit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des Vortrages</dc:title>
  <dc:creator>Farhang Ebrahimnezhad</dc:creator>
  <cp:lastModifiedBy>Farhang Ebrahimnezhad</cp:lastModifiedBy>
  <cp:revision>15</cp:revision>
  <dcterms:created xsi:type="dcterms:W3CDTF">2024-05-28T11:24:52Z</dcterms:created>
  <dcterms:modified xsi:type="dcterms:W3CDTF">2024-06-12T09:16:02Z</dcterms:modified>
</cp:coreProperties>
</file>